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1" r:id="rId4"/>
    <p:sldId id="258" r:id="rId5"/>
    <p:sldId id="259" r:id="rId6"/>
    <p:sldId id="1229" r:id="rId7"/>
    <p:sldId id="260" r:id="rId8"/>
    <p:sldId id="1230" r:id="rId9"/>
    <p:sldId id="1231" r:id="rId10"/>
    <p:sldId id="1232" r:id="rId11"/>
    <p:sldId id="1233" r:id="rId12"/>
    <p:sldId id="1234" r:id="rId13"/>
    <p:sldId id="1235" r:id="rId14"/>
    <p:sldId id="1236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44" r:id="rId23"/>
    <p:sldId id="1245" r:id="rId24"/>
    <p:sldId id="1246" r:id="rId25"/>
    <p:sldId id="1247" r:id="rId26"/>
    <p:sldId id="388" r:id="rId27"/>
    <p:sldId id="1249" r:id="rId28"/>
    <p:sldId id="1250" r:id="rId29"/>
    <p:sldId id="1251" r:id="rId30"/>
    <p:sldId id="1252" r:id="rId31"/>
    <p:sldId id="1253" r:id="rId32"/>
    <p:sldId id="1282" r:id="rId33"/>
    <p:sldId id="1272" r:id="rId34"/>
    <p:sldId id="1254" r:id="rId35"/>
    <p:sldId id="1255" r:id="rId36"/>
    <p:sldId id="1256" r:id="rId37"/>
    <p:sldId id="1273" r:id="rId38"/>
    <p:sldId id="1258" r:id="rId39"/>
    <p:sldId id="1274" r:id="rId40"/>
    <p:sldId id="1260" r:id="rId41"/>
    <p:sldId id="1275" r:id="rId42"/>
    <p:sldId id="1262" r:id="rId43"/>
    <p:sldId id="1276" r:id="rId44"/>
    <p:sldId id="1264" r:id="rId45"/>
    <p:sldId id="1277" r:id="rId46"/>
    <p:sldId id="1266" r:id="rId47"/>
    <p:sldId id="1278" r:id="rId48"/>
    <p:sldId id="1268" r:id="rId49"/>
    <p:sldId id="1279" r:id="rId50"/>
    <p:sldId id="1270" r:id="rId51"/>
    <p:sldId id="1280" r:id="rId52"/>
    <p:sldId id="1283" r:id="rId53"/>
    <p:sldId id="1281" r:id="rId54"/>
    <p:sldId id="1284" r:id="rId55"/>
    <p:sldId id="1285" r:id="rId56"/>
    <p:sldId id="1286" r:id="rId5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59" autoAdjust="0"/>
  </p:normalViewPr>
  <p:slideViewPr>
    <p:cSldViewPr snapToGrid="0">
      <p:cViewPr varScale="1">
        <p:scale>
          <a:sx n="73" d="100"/>
          <a:sy n="73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田中の成分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40-4F8A-A3DC-AB10A97999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40-4F8A-A3DC-AB10A97999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40-4F8A-A3DC-AB10A97999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6987889092582681"/>
                  <c:y val="0.210001159734460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0-4F8A-A3DC-AB10A979991F}"/>
                </c:ext>
              </c:extLst>
            </c:dLbl>
            <c:dLbl>
              <c:idx val="1"/>
              <c:layout>
                <c:manualLayout>
                  <c:x val="-5.9881386672539422E-2"/>
                  <c:y val="-0.189785587600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40-4F8A-A3DC-AB10A979991F}"/>
                </c:ext>
              </c:extLst>
            </c:dLbl>
            <c:dLbl>
              <c:idx val="2"/>
              <c:layout>
                <c:manualLayout>
                  <c:x val="0.12493553952841208"/>
                  <c:y val="8.7334141842920342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40-4F8A-A3DC-AB10A97999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トーストマスターズ</c:v>
                </c:pt>
                <c:pt idx="1">
                  <c:v>仕事</c:v>
                </c:pt>
                <c:pt idx="2">
                  <c:v>アニメ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0-4F8A-A3DC-AB10A979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3AA8-D892-4373-8AD9-8C76CE008BFF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50CE-FEA4-4740-929B-115EDBF9FF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18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B4E17-CC72-4C67-83A4-0D889EFE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9046A1-26B9-4610-A025-38AED71DA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468CF3-C2F7-42DE-BC9F-67BBF4A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D5DA02-65D4-4C2C-ACF3-EF3D3E02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13EDA2-FE4B-4F87-B39D-30F298FD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54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84B8-EB8B-41B1-9A81-51B2414D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5318B5-191F-4972-839A-F9774F955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A43EC9-4EB4-424A-BC26-85E8A86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30DDE-959A-42AC-8CE3-06F509B5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EFF94D-3922-4FFC-8D69-F72C292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81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8D988E-C122-4889-B5C6-929AE849B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C9986D-866D-44CF-B35D-0E87F51D5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929A5F-9234-4B3E-A68B-1A9A23FE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FCB09D-4B85-42B5-946E-C888E371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F57AE5-780B-495C-A52E-4A53F8A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327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571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263" indent="-16986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51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5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671826"/>
            <a:ext cx="4064000" cy="69494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093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30EE23-5362-4894-BDBE-2DB131E4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9BF8B-FB9B-4926-8A08-46B77545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3F4E1D-C40B-45A9-B53C-4F4AA5FD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851631-935F-491C-B870-184A068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19DBA4-5061-4EA8-A4D6-B2AA3B28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3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18F03-905E-4908-98BA-CB9958C5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74F83B-E666-4C6E-B5F3-51662144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40502-4320-4ECE-BA27-90D69F4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E0E4BE-2F2C-4EA6-A6B6-4825ABB7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7E5E99-3286-471A-BD48-D28CD7B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30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4E01F-177E-4795-81E5-AD69476D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53EB7C-04E3-49D3-A5FB-F762F59CD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75F67F-3B1D-47D6-8FA5-AEB26E89F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0FAD45-A784-4D26-8E6F-127F8F74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F5F417-A14D-455E-85F3-74E0728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556768-B91D-45BC-8D2F-DD39572C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9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CD847-9142-4B2B-ADF0-69925A9F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3A2B7-C3A1-4DCF-97F7-F3E5A175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763960-ADA8-48BD-9A57-BD55A431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A293956-D8A0-4655-9E39-D7E89162C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1DD73ED-B70D-4BD6-9A28-51A6F48B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E48BC4-8166-4375-AD73-7B1D2B16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66668A-1E28-4688-9871-FE32B4DC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C2AB12-385D-446D-985C-7247545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78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716243-8C5F-41FB-A34E-9BA78D86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49DAE4D-8584-4D4E-A342-B66B4799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6EEA88-0020-472D-8309-0A47A053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B93F90-8858-4AEE-8225-2A6052DB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84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F669D7-C568-4E1A-BD8B-92D1DBF8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CF811D-F26E-47B6-943C-CBC1874B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94866E-B939-45F6-A804-C5555F1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27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A960E-FCCB-4007-A187-55B08812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3B36A8-3779-4480-BBA3-CFE9F7B9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1EF830-6006-48F1-A250-48930252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EC893E-EC81-41E1-A1BE-03CC4C9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E9243F-643A-4DE3-B800-0BFE6766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D83CF0-8AF7-4CA6-9CE5-7F3E3D72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2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D80EEC-40CF-42EF-969B-D4AEE62A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D2249E-53EE-4486-8CDF-CB828144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2012AA-F95D-48D1-BB94-94B82131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E8E085-72DB-483D-9B36-3062AE0E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E43177-DD14-44A3-BABC-EBCA40CB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C3B68-FDEA-4C85-B3E0-E802A64F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0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90E42E-3DA3-4A89-AA38-7BA4FAD1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140D9B-FEBD-400C-9B7F-2E3AFAB2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B2D5B-9BBE-4A6E-9FA0-ED6C15520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8F18-1E4A-4D24-816F-DA4F5E1E5D26}" type="datetimeFigureOut">
              <a:rPr kumimoji="1" lang="ja-JP" altLang="en-US" smtClean="0"/>
              <a:t>2020/9/3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2D8AA-0075-46A4-88DD-171C8D39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B7B1CE-C096-4B05-8D04-5CA2BB0B4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47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1963119-0B74-4E71-B598-E29AD5B7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8" y="71569"/>
            <a:ext cx="11871125" cy="67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VPPR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28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8195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VPM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287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65473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VPE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20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109354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会長やってみませんか？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47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82890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全国大会手伝ってみませんか？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378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23797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BFBB9E6-8F6C-473B-A210-C065ADF5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7" y="128454"/>
            <a:ext cx="11879627" cy="6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3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千代田クラブに入ってみませんか？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17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155874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エリアディレクターやってみませんか？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80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4288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3608323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ディビジョンディレクターやってみませんか？</a:t>
            </a:r>
            <a:endParaRPr kumimoji="1" lang="ja-JP" altLang="en-US" sz="5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9740902-40AE-40F5-8998-62D52F9B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5567"/>
            <a:ext cx="3309983" cy="32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09467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152650" y="3048000"/>
            <a:ext cx="7886700" cy="1600200"/>
          </a:xfrm>
        </p:spPr>
        <p:txBody>
          <a:bodyPr anchor="ctr">
            <a:noAutofit/>
          </a:bodyPr>
          <a:lstStyle/>
          <a:p>
            <a:r>
              <a:rPr lang="en-US" sz="8800" dirty="0"/>
              <a:t>Division D</a:t>
            </a:r>
            <a:br>
              <a:rPr lang="en-US" sz="8800" dirty="0"/>
            </a:br>
            <a:r>
              <a:rPr lang="en-US" altLang="ja-JP" sz="8800" dirty="0"/>
              <a:t>Director</a:t>
            </a:r>
            <a:endParaRPr lang="en-US" sz="8800" dirty="0"/>
          </a:p>
        </p:txBody>
      </p:sp>
      <p:sp>
        <p:nvSpPr>
          <p:cNvPr id="3" name="Title 19">
            <a:extLst>
              <a:ext uri="{FF2B5EF4-FFF2-40B4-BE49-F238E27FC236}">
                <a16:creationId xmlns:a16="http://schemas.microsoft.com/office/drawing/2014/main" id="{66823950-A008-4E44-B61C-7A21FBD1E1C1}"/>
              </a:ext>
            </a:extLst>
          </p:cNvPr>
          <p:cNvSpPr txBox="1">
            <a:spLocks/>
          </p:cNvSpPr>
          <p:nvPr/>
        </p:nvSpPr>
        <p:spPr>
          <a:xfrm>
            <a:off x="2209800" y="5334000"/>
            <a:ext cx="78867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 i="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r>
              <a:rPr lang="en-US" sz="4000" kern="0" dirty="0"/>
              <a:t>Masayuki Tanaka</a:t>
            </a:r>
          </a:p>
        </p:txBody>
      </p:sp>
    </p:spTree>
    <p:extLst>
      <p:ext uri="{BB962C8B-B14F-4D97-AF65-F5344CB8AC3E}">
        <p14:creationId xmlns:p14="http://schemas.microsoft.com/office/powerpoint/2010/main" val="14684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Servant Leadership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84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ようわからん！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96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62835B8-60D3-4A65-B5EB-82DFA1D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9" y="162606"/>
            <a:ext cx="6098053" cy="436585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B7D4B8E-83B5-47AF-B1AC-CE3F442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4297432"/>
            <a:ext cx="6484502" cy="22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F367A6D-8651-4DBC-B695-A6B0780D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2" y="283923"/>
            <a:ext cx="11562117" cy="62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3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つまり</a:t>
            </a:r>
          </a:p>
        </p:txBody>
      </p:sp>
    </p:spTree>
    <p:extLst>
      <p:ext uri="{BB962C8B-B14F-4D97-AF65-F5344CB8AC3E}">
        <p14:creationId xmlns:p14="http://schemas.microsoft.com/office/powerpoint/2010/main" val="82800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8D465F44-0ED8-4F29-AC8C-3A8713C3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3" y="830308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1833A3-5CAD-4AA3-98E2-0BC6E1F1437E}"/>
              </a:ext>
            </a:extLst>
          </p:cNvPr>
          <p:cNvSpPr txBox="1"/>
          <p:nvPr/>
        </p:nvSpPr>
        <p:spPr>
          <a:xfrm>
            <a:off x="6688183" y="2019028"/>
            <a:ext cx="5386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トーストマスターズに</a:t>
            </a:r>
            <a:endParaRPr lang="en-US" altLang="ja-JP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メイドさんは</a:t>
            </a:r>
            <a:endParaRPr kumimoji="1" lang="en-US" altLang="ja-JP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います！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522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Maid in Toastmasters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133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イメージしてみてください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730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このクラブに入ってみませんか？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419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27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VPPR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94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3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VPM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3647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4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4C2D7218-61A2-4F03-B8DF-BD9497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048949"/>
              </p:ext>
            </p:extLst>
          </p:nvPr>
        </p:nvGraphicFramePr>
        <p:xfrm>
          <a:off x="106947" y="130118"/>
          <a:ext cx="11551653" cy="635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5479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VPE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320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7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会長やってみませんか？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755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4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全国大会手伝ってみませんか？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7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905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千代田クラブに入ってみませんか？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2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40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エリアディレクターやってみませんか？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2578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95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5E1FB9-405E-4B98-8583-8EEC0CD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90798"/>
            <a:ext cx="10515600" cy="2852737"/>
          </a:xfrm>
        </p:spPr>
        <p:txBody>
          <a:bodyPr/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田中のほとんどはトーストマスターズでできている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!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447B5E-6372-4E56-B93E-8066BC17A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Tanaka is </a:t>
            </a:r>
            <a:r>
              <a:rPr kumimoji="1" lang="en-US" altLang="ja-JP" sz="6000" dirty="0">
                <a:solidFill>
                  <a:schemeClr val="tx1"/>
                </a:solidFill>
              </a:rPr>
              <a:t>Made in Toastmasters</a:t>
            </a:r>
            <a:endParaRPr kumimoji="1" lang="ja-JP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3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3608323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ディビジョンディレクターやってみませんか？</a:t>
            </a:r>
            <a:endParaRPr kumimoji="1" lang="ja-JP" altLang="en-US" sz="5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9740902-40AE-40F5-8998-62D52F9B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5567"/>
            <a:ext cx="3309983" cy="32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59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0" y="2274838"/>
            <a:ext cx="6220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かしこまりました</a:t>
            </a:r>
            <a:endParaRPr lang="en-US" altLang="ja-JP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ご主人様！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79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これでよかったんじゃね？</a:t>
            </a:r>
          </a:p>
        </p:txBody>
      </p:sp>
    </p:spTree>
    <p:extLst>
      <p:ext uri="{BB962C8B-B14F-4D97-AF65-F5344CB8AC3E}">
        <p14:creationId xmlns:p14="http://schemas.microsoft.com/office/powerpoint/2010/main" val="3004758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雨の日に外回りをする男性会社員のイラスト">
            <a:extLst>
              <a:ext uri="{FF2B5EF4-FFF2-40B4-BE49-F238E27FC236}">
                <a16:creationId xmlns:a16="http://schemas.microsoft.com/office/drawing/2014/main" id="{09C67104-70C3-4AFB-8A38-1C725EE8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292580"/>
            <a:ext cx="5457371" cy="62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3F6201-1248-4FCA-AE1D-0E2D7A0871AB}"/>
              </a:ext>
            </a:extLst>
          </p:cNvPr>
          <p:cNvSpPr txBox="1"/>
          <p:nvPr/>
        </p:nvSpPr>
        <p:spPr>
          <a:xfrm>
            <a:off x="6238240" y="982177"/>
            <a:ext cx="53913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東に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Pathways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に戸惑うクラブあれば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行ってワークショップをおこない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西に論評に悩むクラブあれば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行ってワークショップをおこない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南に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アカウントが足りないクラブあれば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のホストをし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北に女装でお越しくださいというクラブあれば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行って女装で総合論評し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みんなにデクノボウとよばれ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ほめられもせず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くにもされず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そういうディレクターに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わたしはなりたい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92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459504"/>
            <a:ext cx="116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そういうディレクターに</a:t>
            </a:r>
            <a:b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わたしはなりたい</a:t>
            </a:r>
          </a:p>
        </p:txBody>
      </p:sp>
    </p:spTree>
    <p:extLst>
      <p:ext uri="{BB962C8B-B14F-4D97-AF65-F5344CB8AC3E}">
        <p14:creationId xmlns:p14="http://schemas.microsoft.com/office/powerpoint/2010/main" val="2964855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921169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ので</a:t>
            </a:r>
          </a:p>
        </p:txBody>
      </p:sp>
    </p:spTree>
    <p:extLst>
      <p:ext uri="{BB962C8B-B14F-4D97-AF65-F5344CB8AC3E}">
        <p14:creationId xmlns:p14="http://schemas.microsoft.com/office/powerpoint/2010/main" val="317952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ラジオCD「Re：ゼロから始める異世界ラジオ生活」Vol.4">
            <a:extLst>
              <a:ext uri="{FF2B5EF4-FFF2-40B4-BE49-F238E27FC236}">
                <a16:creationId xmlns:a16="http://schemas.microsoft.com/office/drawing/2014/main" id="{8C916B21-9166-4387-9F0A-76E3081A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15" y="3629"/>
            <a:ext cx="6854371" cy="68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6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57196-68F5-454D-9158-A46748E56FE5}"/>
              </a:ext>
            </a:extLst>
          </p:cNvPr>
          <p:cNvSpPr txBox="1"/>
          <p:nvPr/>
        </p:nvSpPr>
        <p:spPr>
          <a:xfrm>
            <a:off x="2514601" y="332309"/>
            <a:ext cx="727891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prstClr val="black">
                    <a:lumMod val="50000"/>
                    <a:lumOff val="50000"/>
                  </a:prstClr>
                </a:solidFill>
                <a:latin typeface="Tw Cen MT" panose="020B0602020104020603" pitchFamily="34" charset="0"/>
              </a:rPr>
              <a:t>Masayuki Tanaka</a:t>
            </a:r>
            <a:endParaRPr kumimoji="0" lang="en-US" sz="3200" b="1" dirty="0">
              <a:solidFill>
                <a:prstClr val="black">
                  <a:lumMod val="50000"/>
                  <a:lumOff val="50000"/>
                </a:prstClr>
              </a:solidFill>
              <a:latin typeface="Tw Cen MT" panose="020B0602020104020603" pitchFamily="34" charset="0"/>
              <a:cs typeface="Arial" charset="0"/>
            </a:endParaRPr>
          </a:p>
        </p:txBody>
      </p:sp>
      <p:cxnSp>
        <p:nvCxnSpPr>
          <p:cNvPr id="5" name="Straight Arrow Connector 12">
            <a:extLst>
              <a:ext uri="{FF2B5EF4-FFF2-40B4-BE49-F238E27FC236}">
                <a16:creationId xmlns:a16="http://schemas.microsoft.com/office/drawing/2014/main" id="{391A2018-885D-49F1-A25A-C1AA58BFE13C}"/>
              </a:ext>
            </a:extLst>
          </p:cNvPr>
          <p:cNvCxnSpPr>
            <a:cxnSpLocks/>
          </p:cNvCxnSpPr>
          <p:nvPr/>
        </p:nvCxnSpPr>
        <p:spPr>
          <a:xfrm>
            <a:off x="6553200" y="1371600"/>
            <a:ext cx="0" cy="51816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3">
            <a:extLst>
              <a:ext uri="{FF2B5EF4-FFF2-40B4-BE49-F238E27FC236}">
                <a16:creationId xmlns:a16="http://schemas.microsoft.com/office/drawing/2014/main" id="{935487A3-8115-43C8-99E7-93C75359A5B4}"/>
              </a:ext>
            </a:extLst>
          </p:cNvPr>
          <p:cNvSpPr txBox="1"/>
          <p:nvPr/>
        </p:nvSpPr>
        <p:spPr>
          <a:xfrm>
            <a:off x="5769076" y="1467864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DCA561B7-F76D-42E5-9B19-39761E8E7390}"/>
              </a:ext>
            </a:extLst>
          </p:cNvPr>
          <p:cNvSpPr/>
          <p:nvPr/>
        </p:nvSpPr>
        <p:spPr>
          <a:xfrm>
            <a:off x="6465638" y="1563151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3471CBE5-60FD-440A-AEBF-71A3ACEF4C0F}"/>
              </a:ext>
            </a:extLst>
          </p:cNvPr>
          <p:cNvSpPr/>
          <p:nvPr/>
        </p:nvSpPr>
        <p:spPr>
          <a:xfrm>
            <a:off x="6465638" y="212278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5DCA182E-1D32-40EE-A89C-AEFB3CD3845A}"/>
              </a:ext>
            </a:extLst>
          </p:cNvPr>
          <p:cNvSpPr/>
          <p:nvPr/>
        </p:nvSpPr>
        <p:spPr>
          <a:xfrm>
            <a:off x="6767143" y="1476490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Ichikawa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2A74A80-AF49-4C47-91D0-269AB3202F39}"/>
              </a:ext>
            </a:extLst>
          </p:cNvPr>
          <p:cNvSpPr/>
          <p:nvPr/>
        </p:nvSpPr>
        <p:spPr>
          <a:xfrm>
            <a:off x="1930325" y="2610473"/>
            <a:ext cx="2362200" cy="23622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24">
            <a:extLst>
              <a:ext uri="{FF2B5EF4-FFF2-40B4-BE49-F238E27FC236}">
                <a16:creationId xmlns:a16="http://schemas.microsoft.com/office/drawing/2014/main" id="{6CF993A1-26A4-4C88-8444-38D87C63E84B}"/>
              </a:ext>
            </a:extLst>
          </p:cNvPr>
          <p:cNvSpPr/>
          <p:nvPr/>
        </p:nvSpPr>
        <p:spPr>
          <a:xfrm>
            <a:off x="6465638" y="2710865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E3C586B4-1221-456C-96D1-33AAE85B97D9}"/>
              </a:ext>
            </a:extLst>
          </p:cNvPr>
          <p:cNvSpPr/>
          <p:nvPr/>
        </p:nvSpPr>
        <p:spPr>
          <a:xfrm>
            <a:off x="6465638" y="3298947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440DC7C8-2240-45B0-AB1E-B8D9B6362102}"/>
              </a:ext>
            </a:extLst>
          </p:cNvPr>
          <p:cNvSpPr/>
          <p:nvPr/>
        </p:nvSpPr>
        <p:spPr>
          <a:xfrm>
            <a:off x="6465638" y="3887029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A930AC43-0314-48C7-8D3D-18C221169BB5}"/>
              </a:ext>
            </a:extLst>
          </p:cNvPr>
          <p:cNvSpPr/>
          <p:nvPr/>
        </p:nvSpPr>
        <p:spPr>
          <a:xfrm>
            <a:off x="6465638" y="4475111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ADC716D-F922-4CA7-8631-C0E4A1AC61BF}"/>
              </a:ext>
            </a:extLst>
          </p:cNvPr>
          <p:cNvSpPr/>
          <p:nvPr/>
        </p:nvSpPr>
        <p:spPr>
          <a:xfrm>
            <a:off x="6465638" y="506319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5AD8079E-73BC-43F8-BE36-38D7C009B181}"/>
              </a:ext>
            </a:extLst>
          </p:cNvPr>
          <p:cNvSpPr txBox="1"/>
          <p:nvPr/>
        </p:nvSpPr>
        <p:spPr>
          <a:xfrm>
            <a:off x="5755343" y="5716377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EDB8FF-3431-4B77-AB0F-2A4B5017D721}"/>
              </a:ext>
            </a:extLst>
          </p:cNvPr>
          <p:cNvSpPr/>
          <p:nvPr/>
        </p:nvSpPr>
        <p:spPr>
          <a:xfrm>
            <a:off x="6465638" y="5919458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E35C7B-01DC-4977-8907-CD9F1B90E051}"/>
              </a:ext>
            </a:extLst>
          </p:cNvPr>
          <p:cNvSpPr/>
          <p:nvPr/>
        </p:nvSpPr>
        <p:spPr>
          <a:xfrm>
            <a:off x="6728160" y="5740843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i="1" kern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President, Ichikawa TMC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1C1E95E-9B68-4877-AED7-0DF6AAC6F22E}"/>
              </a:ext>
            </a:extLst>
          </p:cNvPr>
          <p:cNvSpPr txBox="1"/>
          <p:nvPr/>
        </p:nvSpPr>
        <p:spPr>
          <a:xfrm>
            <a:off x="5758121" y="6180456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F439635E-D91B-4A92-80BB-F75F37DA3CC4}"/>
              </a:ext>
            </a:extLst>
          </p:cNvPr>
          <p:cNvSpPr/>
          <p:nvPr/>
        </p:nvSpPr>
        <p:spPr>
          <a:xfrm>
            <a:off x="6728161" y="6173645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i="1" kern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Area Director, Area 42</a:t>
            </a:r>
          </a:p>
        </p:txBody>
      </p:sp>
      <p:sp>
        <p:nvSpPr>
          <p:cNvPr id="36" name="Oval 24">
            <a:extLst>
              <a:ext uri="{FF2B5EF4-FFF2-40B4-BE49-F238E27FC236}">
                <a16:creationId xmlns:a16="http://schemas.microsoft.com/office/drawing/2014/main" id="{4BDE46CF-9BDC-4066-A0DB-65D95E842AD1}"/>
              </a:ext>
            </a:extLst>
          </p:cNvPr>
          <p:cNvSpPr/>
          <p:nvPr/>
        </p:nvSpPr>
        <p:spPr>
          <a:xfrm>
            <a:off x="6465638" y="626052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11">
            <a:extLst>
              <a:ext uri="{FF2B5EF4-FFF2-40B4-BE49-F238E27FC236}">
                <a16:creationId xmlns:a16="http://schemas.microsoft.com/office/drawing/2014/main" id="{DACFDA5A-2332-4B6E-9DA9-F2651A627D8C}"/>
              </a:ext>
            </a:extLst>
          </p:cNvPr>
          <p:cNvSpPr/>
          <p:nvPr/>
        </p:nvSpPr>
        <p:spPr>
          <a:xfrm>
            <a:off x="2199698" y="2857770"/>
            <a:ext cx="1867903" cy="1811557"/>
          </a:xfrm>
          <a:prstGeom prst="ellipse">
            <a:avLst/>
          </a:prstGeom>
          <a:noFill/>
          <a:ln w="254000"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FACA49DA-3B02-4E76-81B5-3AB3E20C3C21}"/>
              </a:ext>
            </a:extLst>
          </p:cNvPr>
          <p:cNvSpPr/>
          <p:nvPr/>
        </p:nvSpPr>
        <p:spPr>
          <a:xfrm>
            <a:off x="1751682" y="2610473"/>
            <a:ext cx="902097" cy="783401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dirty="0" err="1">
                <a:solidFill>
                  <a:prstClr val="white"/>
                </a:solidFill>
                <a:latin typeface="Calibri"/>
              </a:rPr>
              <a:t>DivD</a:t>
            </a:r>
            <a:endParaRPr kumimoji="0"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2" name="図 41" descr="人, 持つ, ホワイト, 男 が含まれている画像&#10;&#10;自動的に生成された説明">
            <a:extLst>
              <a:ext uri="{FF2B5EF4-FFF2-40B4-BE49-F238E27FC236}">
                <a16:creationId xmlns:a16="http://schemas.microsoft.com/office/drawing/2014/main" id="{A5C4ACE1-8F91-4DD3-AC37-E9DBDC82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37" y="2886698"/>
            <a:ext cx="1809750" cy="1809750"/>
          </a:xfrm>
          <a:prstGeom prst="rect">
            <a:avLst/>
          </a:prstGeom>
        </p:spPr>
      </p:pic>
      <p:sp>
        <p:nvSpPr>
          <p:cNvPr id="24" name="Rectangle 26">
            <a:extLst>
              <a:ext uri="{FF2B5EF4-FFF2-40B4-BE49-F238E27FC236}">
                <a16:creationId xmlns:a16="http://schemas.microsoft.com/office/drawing/2014/main" id="{D90456D2-0F0B-4AC0-99FB-B51AE0261443}"/>
              </a:ext>
            </a:extLst>
          </p:cNvPr>
          <p:cNvSpPr/>
          <p:nvPr/>
        </p:nvSpPr>
        <p:spPr>
          <a:xfrm>
            <a:off x="6767141" y="2027327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kumimoji="0"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Tsudanuma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4B9AF751-525E-4757-8721-F24FE51799B1}"/>
              </a:ext>
            </a:extLst>
          </p:cNvPr>
          <p:cNvSpPr/>
          <p:nvPr/>
        </p:nvSpPr>
        <p:spPr>
          <a:xfrm>
            <a:off x="6776001" y="2559369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kumimoji="0"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Makuhari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Bayside TMC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0950C1-F05E-47EA-9E7A-271B36792A1B}"/>
              </a:ext>
            </a:extLst>
          </p:cNvPr>
          <p:cNvSpPr/>
          <p:nvPr/>
        </p:nvSpPr>
        <p:spPr>
          <a:xfrm>
            <a:off x="6767141" y="3202380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Chiyoda TMC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2FBF0827-7B96-4AE8-952C-209C42069F91}"/>
              </a:ext>
            </a:extLst>
          </p:cNvPr>
          <p:cNvSpPr/>
          <p:nvPr/>
        </p:nvSpPr>
        <p:spPr>
          <a:xfrm>
            <a:off x="6767140" y="3791573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Tokyo Phoenix TMC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585AA0EF-29DB-44D4-91C2-7175A8A63990}"/>
              </a:ext>
            </a:extLst>
          </p:cNvPr>
          <p:cNvSpPr/>
          <p:nvPr/>
        </p:nvSpPr>
        <p:spPr>
          <a:xfrm>
            <a:off x="6714888" y="4038293"/>
            <a:ext cx="3770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Prospective Clubs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Kashiwa Advanced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Yatsu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Advanced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Inzai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ja-JP" alt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千葉論評</a:t>
            </a:r>
            <a:endParaRPr lang="en-US" i="1" kern="0" dirty="0">
              <a:solidFill>
                <a:prstClr val="black">
                  <a:lumMod val="75000"/>
                  <a:lumOff val="2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1A7B7E71-DB4F-40D4-820D-A62FD7964501}"/>
              </a:ext>
            </a:extLst>
          </p:cNvPr>
          <p:cNvSpPr txBox="1"/>
          <p:nvPr/>
        </p:nvSpPr>
        <p:spPr>
          <a:xfrm>
            <a:off x="5746634" y="2013565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31C268FF-CD80-4FCF-B5E6-1F7B374F8E64}"/>
              </a:ext>
            </a:extLst>
          </p:cNvPr>
          <p:cNvSpPr txBox="1"/>
          <p:nvPr/>
        </p:nvSpPr>
        <p:spPr>
          <a:xfrm>
            <a:off x="5746634" y="2590147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5AA0EF87-5BA8-4DBD-A4FA-552CC319E8BF}"/>
              </a:ext>
            </a:extLst>
          </p:cNvPr>
          <p:cNvSpPr txBox="1"/>
          <p:nvPr/>
        </p:nvSpPr>
        <p:spPr>
          <a:xfrm>
            <a:off x="5746634" y="3228256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78CBD7E4-181C-4145-BAB8-44629BEE9D93}"/>
              </a:ext>
            </a:extLst>
          </p:cNvPr>
          <p:cNvSpPr txBox="1"/>
          <p:nvPr/>
        </p:nvSpPr>
        <p:spPr>
          <a:xfrm>
            <a:off x="5746634" y="3804838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69F62E6A-7524-4BF5-B0EF-A1E5BFBDF959}"/>
              </a:ext>
            </a:extLst>
          </p:cNvPr>
          <p:cNvSpPr txBox="1"/>
          <p:nvPr/>
        </p:nvSpPr>
        <p:spPr>
          <a:xfrm>
            <a:off x="5746634" y="4381420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01AD51DD-67FC-4CC3-ABD9-DD72064B9538}"/>
              </a:ext>
            </a:extLst>
          </p:cNvPr>
          <p:cNvSpPr txBox="1"/>
          <p:nvPr/>
        </p:nvSpPr>
        <p:spPr>
          <a:xfrm>
            <a:off x="5746634" y="4915456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25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497976"/>
            <a:ext cx="11612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なぜこうなった？</a:t>
            </a:r>
            <a:endParaRPr kumimoji="1" lang="ja-JP" altLang="en-US" sz="115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01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このクラブに入ってみませんか？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92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6639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360</Words>
  <Application>Microsoft Office PowerPoint</Application>
  <PresentationFormat>ワイド画面</PresentationFormat>
  <Paragraphs>101</Paragraphs>
  <Slides>56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4" baseType="lpstr">
      <vt:lpstr>Meiryo UI</vt:lpstr>
      <vt:lpstr>Myriad Pro</vt:lpstr>
      <vt:lpstr>游ゴシック</vt:lpstr>
      <vt:lpstr>游ゴシック Light</vt:lpstr>
      <vt:lpstr>Arial</vt:lpstr>
      <vt:lpstr>Calibri</vt:lpstr>
      <vt:lpstr>Tw Cen MT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田中のほとんどはトーストマスターズでできている!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Division D Director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Masayuki Tanaka</dc:creator>
  <cp:lastModifiedBy>Masayuki Tanaka</cp:lastModifiedBy>
  <cp:revision>36</cp:revision>
  <dcterms:created xsi:type="dcterms:W3CDTF">2020-09-03T02:53:02Z</dcterms:created>
  <dcterms:modified xsi:type="dcterms:W3CDTF">2020-09-03T04:32:00Z</dcterms:modified>
</cp:coreProperties>
</file>